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jbloggs123@c2ken.net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543" y="3337558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en-GB" sz="7200" dirty="0" smtClean="0"/>
              <a:t>Guide to Accessing Microsoft Teams from home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260" y="339633"/>
            <a:ext cx="1247364" cy="17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806" y="1123405"/>
            <a:ext cx="92485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Open up Google Chrome on your computer/laptop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In the address bar type the following:</a:t>
            </a:r>
          </a:p>
          <a:p>
            <a:pPr algn="ctr"/>
            <a:endParaRPr lang="en-GB" sz="3600" dirty="0"/>
          </a:p>
          <a:p>
            <a:pPr algn="ct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office.com</a:t>
            </a:r>
            <a:r>
              <a:rPr lang="en-GB" sz="3600" dirty="0" smtClean="0"/>
              <a:t> and press enter</a:t>
            </a:r>
          </a:p>
          <a:p>
            <a:pPr algn="ctr"/>
            <a:endParaRPr lang="en-GB" sz="3600" dirty="0" smtClean="0"/>
          </a:p>
          <a:p>
            <a:pPr algn="ctr"/>
            <a:r>
              <a:rPr lang="en-GB" sz="3600" dirty="0" smtClean="0"/>
              <a:t>The following window will appear…..</a:t>
            </a:r>
          </a:p>
          <a:p>
            <a:pPr algn="ctr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747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260" t="16739" r="8834"/>
          <a:stretch/>
        </p:blipFill>
        <p:spPr>
          <a:xfrm>
            <a:off x="1722597" y="416475"/>
            <a:ext cx="10334421" cy="644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85" y="313509"/>
            <a:ext cx="906562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In the Email or phone section you should type the following, replacing jbloggs123 with your normal school username and add the following info: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5400" dirty="0" smtClean="0">
                <a:hlinkClick r:id="rId2"/>
              </a:rPr>
              <a:t>jbloggs123@</a:t>
            </a:r>
            <a:r>
              <a:rPr lang="en-GB" sz="5400" b="1" dirty="0" smtClean="0">
                <a:hlinkClick r:id="rId2"/>
              </a:rPr>
              <a:t>c2ken.net</a:t>
            </a:r>
            <a:endParaRPr lang="en-GB" sz="5400" b="1" dirty="0" smtClean="0"/>
          </a:p>
          <a:p>
            <a:endParaRPr lang="en-GB" sz="5400" b="1" dirty="0"/>
          </a:p>
          <a:p>
            <a:pPr algn="ctr"/>
            <a:r>
              <a:rPr lang="en-GB" sz="5400" dirty="0" smtClean="0"/>
              <a:t>                         Select NEXT</a:t>
            </a:r>
          </a:p>
          <a:p>
            <a:pPr algn="ctr"/>
            <a:r>
              <a:rPr lang="en-GB" sz="2400" dirty="0" smtClean="0"/>
              <a:t>This will take you to your organisation’s page where you may be asked to sign in again using your school details(username and password)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575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" y="901337"/>
            <a:ext cx="97057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You will now be taken to the Microsoft Apps page where you will see the icon for Microsoft Teams as well as other apps you may find useful</a:t>
            </a:r>
          </a:p>
          <a:p>
            <a:pPr algn="ctr"/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387" t="13213" r="19215" b="52217"/>
          <a:stretch/>
        </p:blipFill>
        <p:spPr>
          <a:xfrm>
            <a:off x="761870" y="3433481"/>
            <a:ext cx="11228295" cy="342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434" y="718457"/>
            <a:ext cx="5238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Click on the </a:t>
            </a:r>
          </a:p>
          <a:p>
            <a:r>
              <a:rPr lang="en-GB" sz="3200" dirty="0" smtClean="0"/>
              <a:t>Microsoft Teams icon: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42754" y="4153989"/>
            <a:ext cx="8921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At this stage Microsoft Teams will open up </a:t>
            </a:r>
            <a:r>
              <a:rPr lang="en-GB" sz="3200" dirty="0" smtClean="0"/>
              <a:t>select TEAM from the left hand toolbar and you will see the classes </a:t>
            </a:r>
            <a:r>
              <a:rPr lang="en-GB" sz="3200" dirty="0" smtClean="0"/>
              <a:t>that you have been enrolled into by your teachers.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40" y="992776"/>
            <a:ext cx="3141765" cy="176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3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063" y="1084217"/>
            <a:ext cx="8699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Select your class and look under the tab </a:t>
            </a:r>
            <a:r>
              <a:rPr lang="en-GB" sz="3200" b="1" dirty="0" smtClean="0"/>
              <a:t>‘FILES’ </a:t>
            </a:r>
            <a:r>
              <a:rPr lang="en-GB" sz="3200" b="1" dirty="0" smtClean="0"/>
              <a:t>(top menu bar) </a:t>
            </a:r>
            <a:r>
              <a:rPr lang="en-GB" sz="3200" dirty="0" smtClean="0"/>
              <a:t>where </a:t>
            </a:r>
            <a:r>
              <a:rPr lang="en-GB" sz="3200" dirty="0" smtClean="0"/>
              <a:t>you will find resources that has been uploaded by your teacher. An example is shown below: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955" r="34510" b="46606"/>
          <a:stretch/>
        </p:blipFill>
        <p:spPr>
          <a:xfrm>
            <a:off x="2299063" y="3357537"/>
            <a:ext cx="8159229" cy="29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4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3634" y="235131"/>
            <a:ext cx="69146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the ‘</a:t>
            </a:r>
            <a:r>
              <a:rPr lang="en-GB" sz="2400" b="1" dirty="0" smtClean="0"/>
              <a:t>CHAT’ </a:t>
            </a:r>
            <a:r>
              <a:rPr lang="en-GB" sz="2400" dirty="0" smtClean="0"/>
              <a:t>section along the left of your screen you can chat to your teacher regarding work.  </a:t>
            </a:r>
          </a:p>
          <a:p>
            <a:endParaRPr lang="en-GB" sz="2400" dirty="0" smtClean="0"/>
          </a:p>
          <a:p>
            <a:r>
              <a:rPr lang="en-GB" sz="2400" dirty="0" smtClean="0"/>
              <a:t>You will need to select their name or use the search bar along the top to find this.</a:t>
            </a:r>
          </a:p>
          <a:p>
            <a:endParaRPr lang="en-GB" sz="2400" dirty="0"/>
          </a:p>
          <a:p>
            <a:r>
              <a:rPr lang="en-GB" sz="2400" dirty="0" smtClean="0"/>
              <a:t>You type your text into the chat bar along the bottom and here you can also use the paperclip symbol  to attach a piece of work </a:t>
            </a:r>
            <a:r>
              <a:rPr lang="en-GB" sz="2400" dirty="0" err="1" smtClean="0"/>
              <a:t>etc</a:t>
            </a:r>
            <a:r>
              <a:rPr lang="en-GB" sz="2400" dirty="0" smtClean="0"/>
              <a:t> which will be uploaded to your teacher through Microsoft Teams.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978" r="85380" b="43015"/>
          <a:stretch/>
        </p:blipFill>
        <p:spPr>
          <a:xfrm>
            <a:off x="9396897" y="235131"/>
            <a:ext cx="1340772" cy="6348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997" y="5075742"/>
            <a:ext cx="504792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5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7806" y="418011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By clicking on the ‘FILES’ section in the left toolbar you can access files from your Microsoft One Drive where you should store work you have completed.</a:t>
            </a:r>
          </a:p>
          <a:p>
            <a:endParaRPr lang="en-GB" sz="3200" dirty="0"/>
          </a:p>
          <a:p>
            <a:r>
              <a:rPr lang="en-GB" sz="3200" dirty="0" smtClean="0"/>
              <a:t>You can also download </a:t>
            </a:r>
            <a:r>
              <a:rPr lang="en-GB" sz="3200" b="1" dirty="0" smtClean="0"/>
              <a:t>the Microsoft Teams App on your </a:t>
            </a:r>
            <a:r>
              <a:rPr lang="en-GB" sz="3200" b="1" dirty="0" err="1" smtClean="0"/>
              <a:t>ipad</a:t>
            </a:r>
            <a:r>
              <a:rPr lang="en-GB" sz="3200" b="1" dirty="0" smtClean="0"/>
              <a:t> or smart phone  </a:t>
            </a:r>
            <a:r>
              <a:rPr lang="en-GB" sz="3200" dirty="0" smtClean="0"/>
              <a:t>and log in using the information provides from slide 4 of this video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pPr algn="ctr"/>
            <a:r>
              <a:rPr lang="en-GB" sz="3200" i="1" dirty="0" smtClean="0">
                <a:latin typeface="Monotype Corsiva" panose="03010101010201010101" pitchFamily="66" charset="0"/>
              </a:rPr>
              <a:t>Wishing all our students/parents/carers good health </a:t>
            </a:r>
          </a:p>
          <a:p>
            <a:pPr algn="ctr"/>
            <a:r>
              <a:rPr lang="en-GB" sz="3200" i="1" dirty="0" smtClean="0">
                <a:latin typeface="Monotype Corsiva" panose="03010101010201010101" pitchFamily="66" charset="0"/>
              </a:rPr>
              <a:t>over this difficult period.</a:t>
            </a:r>
            <a:endParaRPr lang="en-GB" sz="3200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2432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</TotalTime>
  <Words>333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Monotype Corsiva</vt:lpstr>
      <vt:lpstr>Wingdings 3</vt:lpstr>
      <vt:lpstr>Wisp</vt:lpstr>
      <vt:lpstr>Guide to Accessing Microsoft Teams from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to Accessing Microsoft Teams from home</dc:title>
  <dc:creator>B McALISTER</dc:creator>
  <cp:lastModifiedBy>B McALISTER</cp:lastModifiedBy>
  <cp:revision>9</cp:revision>
  <dcterms:created xsi:type="dcterms:W3CDTF">2020-03-19T12:34:59Z</dcterms:created>
  <dcterms:modified xsi:type="dcterms:W3CDTF">2020-03-19T16:19:07Z</dcterms:modified>
</cp:coreProperties>
</file>